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7" r:id="rId2"/>
    <p:sldId id="256" r:id="rId3"/>
  </p:sldIdLst>
  <p:sldSz cx="10691813" cy="7559675"/>
  <p:notesSz cx="6877050" cy="9656763"/>
  <p:defaultTextStyle>
    <a:defPPr>
      <a:defRPr lang="en-US"/>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74"/>
  </p:normalViewPr>
  <p:slideViewPr>
    <p:cSldViewPr>
      <p:cViewPr varScale="1">
        <p:scale>
          <a:sx n="77" d="100"/>
          <a:sy n="77" d="100"/>
        </p:scale>
        <p:origin x="48" y="43"/>
      </p:cViewPr>
      <p:guideLst>
        <p:guide orient="horz" pos="2381"/>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en-GB" dirty="0"/>
          </a:p>
        </p:txBody>
      </p:sp>
      <p:sp>
        <p:nvSpPr>
          <p:cNvPr id="3" name="Date Placeholder 2"/>
          <p:cNvSpPr>
            <a:spLocks noGrp="1"/>
          </p:cNvSpPr>
          <p:nvPr>
            <p:ph type="dt" sz="quarter" idx="1"/>
          </p:nvPr>
        </p:nvSpPr>
        <p:spPr>
          <a:xfrm>
            <a:off x="3895404" y="0"/>
            <a:ext cx="2980055" cy="482838"/>
          </a:xfrm>
          <a:prstGeom prst="rect">
            <a:avLst/>
          </a:prstGeom>
        </p:spPr>
        <p:txBody>
          <a:bodyPr vert="horz" lIns="94476" tIns="47238" rIns="94476" bIns="47238" rtlCol="0"/>
          <a:lstStyle>
            <a:lvl1pPr algn="r">
              <a:defRPr sz="1200"/>
            </a:lvl1pPr>
          </a:lstStyle>
          <a:p>
            <a:fld id="{4B676EC3-78AF-4C5B-A400-E6BE07923D2E}" type="datetimeFigureOut">
              <a:rPr lang="en-GB" smtClean="0"/>
              <a:pPr/>
              <a:t>24/08/2018</a:t>
            </a:fld>
            <a:endParaRPr lang="en-GB" dirty="0"/>
          </a:p>
        </p:txBody>
      </p:sp>
      <p:sp>
        <p:nvSpPr>
          <p:cNvPr id="4" name="Footer Placeholder 3"/>
          <p:cNvSpPr>
            <a:spLocks noGrp="1"/>
          </p:cNvSpPr>
          <p:nvPr>
            <p:ph type="ftr" sz="quarter" idx="2"/>
          </p:nvPr>
        </p:nvSpPr>
        <p:spPr>
          <a:xfrm>
            <a:off x="0" y="9172249"/>
            <a:ext cx="2980055" cy="482838"/>
          </a:xfrm>
          <a:prstGeom prst="rect">
            <a:avLst/>
          </a:prstGeom>
        </p:spPr>
        <p:txBody>
          <a:bodyPr vert="horz" lIns="94476" tIns="47238" rIns="94476" bIns="4723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5404" y="9172249"/>
            <a:ext cx="2980055" cy="482838"/>
          </a:xfrm>
          <a:prstGeom prst="rect">
            <a:avLst/>
          </a:prstGeom>
        </p:spPr>
        <p:txBody>
          <a:bodyPr vert="horz" lIns="94476" tIns="47238" rIns="94476" bIns="47238" rtlCol="0" anchor="b"/>
          <a:lstStyle>
            <a:lvl1pPr algn="r">
              <a:defRPr sz="1200"/>
            </a:lvl1pPr>
          </a:lstStyle>
          <a:p>
            <a:fld id="{DF018E85-C840-452F-B693-B78201DBEFA7}" type="slidenum">
              <a:rPr lang="en-GB" smtClean="0"/>
              <a:pPr/>
              <a:t>‹#›</a:t>
            </a:fld>
            <a:endParaRPr lang="en-GB" dirty="0"/>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en-GB" dirty="0"/>
          </a:p>
        </p:txBody>
      </p:sp>
      <p:sp>
        <p:nvSpPr>
          <p:cNvPr id="3" name="Date Placeholder 2"/>
          <p:cNvSpPr>
            <a:spLocks noGrp="1"/>
          </p:cNvSpPr>
          <p:nvPr>
            <p:ph type="dt" idx="1"/>
          </p:nvPr>
        </p:nvSpPr>
        <p:spPr>
          <a:xfrm>
            <a:off x="3895404" y="0"/>
            <a:ext cx="2980055" cy="482838"/>
          </a:xfrm>
          <a:prstGeom prst="rect">
            <a:avLst/>
          </a:prstGeom>
        </p:spPr>
        <p:txBody>
          <a:bodyPr vert="horz" lIns="94476" tIns="47238" rIns="94476" bIns="47238" rtlCol="0"/>
          <a:lstStyle>
            <a:lvl1pPr algn="r">
              <a:defRPr sz="1200"/>
            </a:lvl1pPr>
          </a:lstStyle>
          <a:p>
            <a:fld id="{64F81B26-6D95-4A59-B9C3-0BA835E1FA82}" type="datetimeFigureOut">
              <a:rPr lang="en-GB" smtClean="0"/>
              <a:pPr/>
              <a:t>24/08/2018</a:t>
            </a:fld>
            <a:endParaRPr lang="en-GB" dirty="0"/>
          </a:p>
        </p:txBody>
      </p:sp>
      <p:sp>
        <p:nvSpPr>
          <p:cNvPr id="4" name="Slide Image Placeholder 3"/>
          <p:cNvSpPr>
            <a:spLocks noGrp="1" noRot="1" noChangeAspect="1"/>
          </p:cNvSpPr>
          <p:nvPr>
            <p:ph type="sldImg" idx="2"/>
          </p:nvPr>
        </p:nvSpPr>
        <p:spPr>
          <a:xfrm>
            <a:off x="877888" y="723900"/>
            <a:ext cx="5121275" cy="3621088"/>
          </a:xfrm>
          <a:prstGeom prst="rect">
            <a:avLst/>
          </a:prstGeom>
          <a:noFill/>
          <a:ln w="12700">
            <a:solidFill>
              <a:prstClr val="black"/>
            </a:solidFill>
          </a:ln>
        </p:spPr>
        <p:txBody>
          <a:bodyPr vert="horz" lIns="94476" tIns="47238" rIns="94476" bIns="47238" rtlCol="0" anchor="ctr"/>
          <a:lstStyle/>
          <a:p>
            <a:endParaRPr lang="en-GB" dirty="0"/>
          </a:p>
        </p:txBody>
      </p:sp>
      <p:sp>
        <p:nvSpPr>
          <p:cNvPr id="5" name="Notes Placeholder 4"/>
          <p:cNvSpPr>
            <a:spLocks noGrp="1"/>
          </p:cNvSpPr>
          <p:nvPr>
            <p:ph type="body" sz="quarter" idx="3"/>
          </p:nvPr>
        </p:nvSpPr>
        <p:spPr>
          <a:xfrm>
            <a:off x="687705" y="4586963"/>
            <a:ext cx="5501640" cy="4345543"/>
          </a:xfrm>
          <a:prstGeom prst="rect">
            <a:avLst/>
          </a:prstGeom>
        </p:spPr>
        <p:txBody>
          <a:bodyPr vert="horz" lIns="94476" tIns="47238" rIns="94476" bIns="47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2249"/>
            <a:ext cx="2980055" cy="482838"/>
          </a:xfrm>
          <a:prstGeom prst="rect">
            <a:avLst/>
          </a:prstGeom>
        </p:spPr>
        <p:txBody>
          <a:bodyPr vert="horz" lIns="94476" tIns="47238" rIns="94476" bIns="4723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5404" y="9172249"/>
            <a:ext cx="2980055" cy="482838"/>
          </a:xfrm>
          <a:prstGeom prst="rect">
            <a:avLst/>
          </a:prstGeom>
        </p:spPr>
        <p:txBody>
          <a:bodyPr vert="horz" lIns="94476" tIns="47238" rIns="94476" bIns="47238" rtlCol="0" anchor="b"/>
          <a:lstStyle>
            <a:lvl1pPr algn="r">
              <a:defRPr sz="1200"/>
            </a:lvl1pPr>
          </a:lstStyle>
          <a:p>
            <a:fld id="{03356B2A-56FD-41AA-A780-5DFA71FC9F0C}" type="slidenum">
              <a:rPr lang="en-GB" smtClean="0"/>
              <a:pPr/>
              <a:t>‹#›</a:t>
            </a:fld>
            <a:endParaRPr lang="en-GB" dirty="0"/>
          </a:p>
        </p:txBody>
      </p:sp>
    </p:spTree>
  </p:cSld>
  <p:clrMap bg1="lt1" tx1="dk1" bg2="lt2" tx2="dk2" accent1="accent1" accent2="accent2" accent3="accent3" accent4="accent4" accent5="accent5" accent6="accent6" hlink="hlink" folHlink="folHlink"/>
  <p:hf sldNum="0" hdr="0" dt="0"/>
  <p:notesStyle>
    <a:lvl1pPr marL="0" algn="l" defTabSz="1042873" rtl="0" eaLnBrk="1" latinLnBrk="0" hangingPunct="1">
      <a:defRPr sz="1369" kern="1200">
        <a:solidFill>
          <a:schemeClr val="tx1"/>
        </a:solidFill>
        <a:latin typeface="+mn-lt"/>
        <a:ea typeface="+mn-ea"/>
        <a:cs typeface="+mn-cs"/>
      </a:defRPr>
    </a:lvl1pPr>
    <a:lvl2pPr marL="521437" algn="l" defTabSz="1042873" rtl="0" eaLnBrk="1" latinLnBrk="0" hangingPunct="1">
      <a:defRPr sz="1369" kern="1200">
        <a:solidFill>
          <a:schemeClr val="tx1"/>
        </a:solidFill>
        <a:latin typeface="+mn-lt"/>
        <a:ea typeface="+mn-ea"/>
        <a:cs typeface="+mn-cs"/>
      </a:defRPr>
    </a:lvl2pPr>
    <a:lvl3pPr marL="1042873" algn="l" defTabSz="1042873" rtl="0" eaLnBrk="1" latinLnBrk="0" hangingPunct="1">
      <a:defRPr sz="1369" kern="1200">
        <a:solidFill>
          <a:schemeClr val="tx1"/>
        </a:solidFill>
        <a:latin typeface="+mn-lt"/>
        <a:ea typeface="+mn-ea"/>
        <a:cs typeface="+mn-cs"/>
      </a:defRPr>
    </a:lvl3pPr>
    <a:lvl4pPr marL="1564310" algn="l" defTabSz="1042873" rtl="0" eaLnBrk="1" latinLnBrk="0" hangingPunct="1">
      <a:defRPr sz="1369" kern="1200">
        <a:solidFill>
          <a:schemeClr val="tx1"/>
        </a:solidFill>
        <a:latin typeface="+mn-lt"/>
        <a:ea typeface="+mn-ea"/>
        <a:cs typeface="+mn-cs"/>
      </a:defRPr>
    </a:lvl4pPr>
    <a:lvl5pPr marL="2085746" algn="l" defTabSz="1042873" rtl="0" eaLnBrk="1" latinLnBrk="0" hangingPunct="1">
      <a:defRPr sz="1369" kern="1200">
        <a:solidFill>
          <a:schemeClr val="tx1"/>
        </a:solidFill>
        <a:latin typeface="+mn-lt"/>
        <a:ea typeface="+mn-ea"/>
        <a:cs typeface="+mn-cs"/>
      </a:defRPr>
    </a:lvl5pPr>
    <a:lvl6pPr marL="2607183" algn="l" defTabSz="1042873" rtl="0" eaLnBrk="1" latinLnBrk="0" hangingPunct="1">
      <a:defRPr sz="1369" kern="1200">
        <a:solidFill>
          <a:schemeClr val="tx1"/>
        </a:solidFill>
        <a:latin typeface="+mn-lt"/>
        <a:ea typeface="+mn-ea"/>
        <a:cs typeface="+mn-cs"/>
      </a:defRPr>
    </a:lvl6pPr>
    <a:lvl7pPr marL="3128620" algn="l" defTabSz="1042873" rtl="0" eaLnBrk="1" latinLnBrk="0" hangingPunct="1">
      <a:defRPr sz="1369" kern="1200">
        <a:solidFill>
          <a:schemeClr val="tx1"/>
        </a:solidFill>
        <a:latin typeface="+mn-lt"/>
        <a:ea typeface="+mn-ea"/>
        <a:cs typeface="+mn-cs"/>
      </a:defRPr>
    </a:lvl7pPr>
    <a:lvl8pPr marL="3650056" algn="l" defTabSz="1042873" rtl="0" eaLnBrk="1" latinLnBrk="0" hangingPunct="1">
      <a:defRPr sz="1369" kern="1200">
        <a:solidFill>
          <a:schemeClr val="tx1"/>
        </a:solidFill>
        <a:latin typeface="+mn-lt"/>
        <a:ea typeface="+mn-ea"/>
        <a:cs typeface="+mn-cs"/>
      </a:defRPr>
    </a:lvl8pPr>
    <a:lvl9pPr marL="4171493" algn="l" defTabSz="1042873" rtl="0" eaLnBrk="1" latinLnBrk="0" hangingPunct="1">
      <a:defRPr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7888" y="723900"/>
            <a:ext cx="5121275" cy="3621088"/>
          </a:xfrm>
        </p:spPr>
      </p:sp>
      <p:sp>
        <p:nvSpPr>
          <p:cNvPr id="3" name="Notes Placeholder 2"/>
          <p:cNvSpPr>
            <a:spLocks noGrp="1"/>
          </p:cNvSpPr>
          <p:nvPr>
            <p:ph type="body" idx="1"/>
          </p:nvPr>
        </p:nvSpPr>
        <p:spPr/>
        <p:txBody>
          <a:bodyPr>
            <a:normAutofit/>
          </a:bodyPr>
          <a:lstStyle/>
          <a:p>
            <a:r>
              <a:rPr lang="en-GB" dirty="0"/>
              <a:t>LEARN TO COOK AUTHENTIC FOOD FROM SCRATCH.</a:t>
            </a:r>
          </a:p>
        </p:txBody>
      </p:sp>
      <p:sp>
        <p:nvSpPr>
          <p:cNvPr id="5" name="Footer Placeholder 4"/>
          <p:cNvSpPr>
            <a:spLocks noGrp="1"/>
          </p:cNvSpPr>
          <p:nvPr>
            <p:ph type="ftr" sz="quarter" idx="10"/>
          </p:nvPr>
        </p:nvSpPr>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5141358"/>
            <a:ext cx="1070010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263" dirty="0"/>
          </a:p>
        </p:txBody>
      </p:sp>
      <p:sp>
        <p:nvSpPr>
          <p:cNvPr id="9" name="Title 8"/>
          <p:cNvSpPr>
            <a:spLocks noGrp="1"/>
          </p:cNvSpPr>
          <p:nvPr>
            <p:ph type="ctrTitle"/>
          </p:nvPr>
        </p:nvSpPr>
        <p:spPr>
          <a:xfrm>
            <a:off x="801886" y="1931918"/>
            <a:ext cx="9088041" cy="2016973"/>
          </a:xfrm>
        </p:spPr>
        <p:txBody>
          <a:bodyPr vert="horz" anchor="b">
            <a:normAutofit/>
            <a:scene3d>
              <a:camera prst="orthographicFront"/>
              <a:lightRig rig="soft" dir="t"/>
            </a:scene3d>
            <a:sp3d prstMaterial="softEdge">
              <a:bevelT w="25400" h="25400"/>
            </a:sp3d>
          </a:bodyPr>
          <a:lstStyle>
            <a:lvl1pPr algn="r">
              <a:defRPr sz="5291"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801886" y="3981128"/>
            <a:ext cx="9088041" cy="1322451"/>
          </a:xfrm>
        </p:spPr>
        <p:txBody>
          <a:bodyPr lIns="45720" rIns="45720"/>
          <a:lstStyle>
            <a:lvl1pPr marL="0" marR="70556" indent="0" algn="r">
              <a:buNone/>
              <a:defRPr>
                <a:solidFill>
                  <a:schemeClr val="tx2"/>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extLst/>
          </a:lstStyle>
          <a:p>
            <a:r>
              <a:rPr kumimoji="0" lang="en-US"/>
              <a:t>Click to edit Master subtitle style</a:t>
            </a:r>
          </a:p>
        </p:txBody>
      </p:sp>
      <p:grpSp>
        <p:nvGrpSpPr>
          <p:cNvPr id="2" name="Group 1"/>
          <p:cNvGrpSpPr/>
          <p:nvPr/>
        </p:nvGrpSpPr>
        <p:grpSpPr>
          <a:xfrm>
            <a:off x="-4402" y="5459765"/>
            <a:ext cx="10696215" cy="2107723"/>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263"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263"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263"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93B85BB-7A47-40A8-9995-4F9D71C8CE31}" type="datetimeFigureOut">
              <a:rPr lang="en-GB" smtClean="0"/>
              <a:pPr/>
              <a:t>24/08/2018</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9A97AA0-0930-4C11-9DE3-E934AD9B62F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534591" y="1632891"/>
            <a:ext cx="9622632" cy="483483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3B85BB-7A47-40A8-9995-4F9D71C8CE31}" type="datetimeFigureOut">
              <a:rPr lang="en-GB" smtClean="0"/>
              <a:pPr/>
              <a:t>24/08/2018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A97AA0-0930-4C11-9DE3-E934AD9B62F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2505" y="302740"/>
            <a:ext cx="2078344" cy="616498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4590" y="302741"/>
            <a:ext cx="7395171" cy="616498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3B85BB-7A47-40A8-9995-4F9D71C8CE31}" type="datetimeFigureOut">
              <a:rPr lang="en-GB" smtClean="0"/>
              <a:pPr/>
              <a:t>24/08/2018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A97AA0-0930-4C11-9DE3-E934AD9B62F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3B85BB-7A47-40A8-9995-4F9D71C8CE31}" type="datetimeFigureOut">
              <a:rPr lang="en-GB" smtClean="0"/>
              <a:pPr/>
              <a:t>24/08/2018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A97AA0-0930-4C11-9DE3-E934AD9B62F0}" type="slidenum">
              <a:rPr lang="en-GB" smtClean="0"/>
              <a:pPr/>
              <a:t>‹#›</a:t>
            </a:fld>
            <a:endParaRPr lang="en-GB"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653" y="1168136"/>
            <a:ext cx="9088041" cy="2015913"/>
          </a:xfrm>
        </p:spPr>
        <p:txBody>
          <a:bodyPr vert="horz" anchor="b">
            <a:normAutofit/>
            <a:scene3d>
              <a:camera prst="orthographicFront"/>
              <a:lightRig rig="soft" dir="t"/>
            </a:scene3d>
            <a:sp3d prstMaterial="softEdge">
              <a:bevelT w="25400" h="25400"/>
            </a:sp3d>
          </a:bodyPr>
          <a:lstStyle>
            <a:lvl1pPr algn="r">
              <a:buNone/>
              <a:defRPr sz="5291"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4586714" y="3231669"/>
            <a:ext cx="5345907" cy="1603745"/>
          </a:xfrm>
        </p:spPr>
        <p:txBody>
          <a:bodyPr lIns="91440" rIns="91440" anchor="t"/>
          <a:lstStyle>
            <a:lvl1pPr marL="0" indent="0" algn="l">
              <a:buNone/>
              <a:defRPr sz="2535">
                <a:solidFill>
                  <a:schemeClr val="tx1"/>
                </a:solidFill>
              </a:defRPr>
            </a:lvl1pPr>
            <a:lvl2pPr>
              <a:buNone/>
              <a:defRPr sz="1984">
                <a:solidFill>
                  <a:schemeClr val="tx1">
                    <a:tint val="75000"/>
                  </a:schemeClr>
                </a:solidFill>
              </a:defRPr>
            </a:lvl2pPr>
            <a:lvl3pPr>
              <a:buNone/>
              <a:defRPr sz="1764">
                <a:solidFill>
                  <a:schemeClr val="tx1">
                    <a:tint val="75000"/>
                  </a:schemeClr>
                </a:solidFill>
              </a:defRPr>
            </a:lvl3pPr>
            <a:lvl4pPr>
              <a:buNone/>
              <a:defRPr sz="1543">
                <a:solidFill>
                  <a:schemeClr val="tx1">
                    <a:tint val="75000"/>
                  </a:schemeClr>
                </a:solidFill>
              </a:defRPr>
            </a:lvl4pPr>
            <a:lvl5pPr>
              <a:buNone/>
              <a:defRPr sz="1543">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93B85BB-7A47-40A8-9995-4F9D71C8CE31}" type="datetimeFigureOut">
              <a:rPr lang="en-GB" smtClean="0"/>
              <a:pPr/>
              <a:t>24/08/2018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A97AA0-0930-4C11-9DE3-E934AD9B62F0}" type="slidenum">
              <a:rPr lang="en-GB" smtClean="0"/>
              <a:pPr/>
              <a:t>‹#›</a:t>
            </a:fld>
            <a:endParaRPr lang="en-GB" dirty="0"/>
          </a:p>
        </p:txBody>
      </p:sp>
      <p:sp>
        <p:nvSpPr>
          <p:cNvPr id="7" name="Chevron 6"/>
          <p:cNvSpPr/>
          <p:nvPr/>
        </p:nvSpPr>
        <p:spPr>
          <a:xfrm>
            <a:off x="4252264" y="3312976"/>
            <a:ext cx="213836"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263" dirty="0"/>
          </a:p>
        </p:txBody>
      </p:sp>
      <p:sp>
        <p:nvSpPr>
          <p:cNvPr id="8" name="Chevron 7"/>
          <p:cNvSpPr/>
          <p:nvPr/>
        </p:nvSpPr>
        <p:spPr>
          <a:xfrm>
            <a:off x="4034293" y="3312976"/>
            <a:ext cx="213836"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263"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4591" y="1632890"/>
            <a:ext cx="4722217" cy="4989036"/>
          </a:xfrm>
        </p:spPr>
        <p:txBody>
          <a:bodyPr/>
          <a:lstStyle>
            <a:lvl1pPr>
              <a:defRPr sz="3086"/>
            </a:lvl1pPr>
            <a:lvl2pPr>
              <a:defRPr sz="2646"/>
            </a:lvl2pPr>
            <a:lvl3pPr>
              <a:defRPr sz="2205"/>
            </a:lvl3pPr>
            <a:lvl4pPr>
              <a:defRPr sz="1984"/>
            </a:lvl4pPr>
            <a:lvl5pPr>
              <a:defRPr sz="1984"/>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435005" y="1632890"/>
            <a:ext cx="4722217" cy="4989036"/>
          </a:xfrm>
        </p:spPr>
        <p:txBody>
          <a:bodyPr/>
          <a:lstStyle>
            <a:lvl1pPr>
              <a:defRPr sz="3086"/>
            </a:lvl1pPr>
            <a:lvl2pPr>
              <a:defRPr sz="2646"/>
            </a:lvl2pPr>
            <a:lvl3pPr>
              <a:defRPr sz="2205"/>
            </a:lvl3pPr>
            <a:lvl4pPr>
              <a:defRPr sz="1984"/>
            </a:lvl4pPr>
            <a:lvl5pPr>
              <a:defRPr sz="1984"/>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93B85BB-7A47-40A8-9995-4F9D71C8CE31}" type="datetimeFigureOut">
              <a:rPr lang="en-GB" smtClean="0"/>
              <a:pPr/>
              <a:t>24/08/2018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A97AA0-0930-4C11-9DE3-E934AD9B62F0}" type="slidenum">
              <a:rPr lang="en-GB" smtClean="0"/>
              <a:pPr/>
              <a:t>‹#›</a:t>
            </a:fld>
            <a:endParaRPr lang="en-GB" dirty="0"/>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591" y="300987"/>
            <a:ext cx="9622632" cy="1259946"/>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534591" y="5963744"/>
            <a:ext cx="4724074" cy="839964"/>
          </a:xfrm>
          <a:solidFill>
            <a:schemeClr val="accent1"/>
          </a:solidFill>
          <a:ln w="9652">
            <a:solidFill>
              <a:schemeClr val="accent1"/>
            </a:solidFill>
            <a:miter lim="800000"/>
          </a:ln>
        </p:spPr>
        <p:txBody>
          <a:bodyPr lIns="182880" anchor="ctr"/>
          <a:lstStyle>
            <a:lvl1pPr marL="0" indent="0">
              <a:buNone/>
              <a:defRPr sz="2646" b="0">
                <a:solidFill>
                  <a:schemeClr val="bg1"/>
                </a:solidFill>
              </a:defRPr>
            </a:lvl1pPr>
            <a:lvl2pPr>
              <a:buNone/>
              <a:defRPr sz="2205" b="1"/>
            </a:lvl2pPr>
            <a:lvl3pPr>
              <a:buNone/>
              <a:defRPr sz="1984" b="1"/>
            </a:lvl3pPr>
            <a:lvl4pPr>
              <a:buNone/>
              <a:defRPr sz="1764" b="1"/>
            </a:lvl4pPr>
            <a:lvl5pPr>
              <a:buNone/>
              <a:defRPr sz="1764"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431294" y="5963744"/>
            <a:ext cx="4725930" cy="839964"/>
          </a:xfrm>
          <a:solidFill>
            <a:schemeClr val="accent1"/>
          </a:solidFill>
          <a:ln w="9652">
            <a:solidFill>
              <a:schemeClr val="accent1"/>
            </a:solidFill>
            <a:miter lim="800000"/>
          </a:ln>
        </p:spPr>
        <p:txBody>
          <a:bodyPr lIns="182880" anchor="ctr"/>
          <a:lstStyle>
            <a:lvl1pPr marL="0" indent="0">
              <a:buNone/>
              <a:defRPr sz="2646" b="0">
                <a:solidFill>
                  <a:schemeClr val="bg1"/>
                </a:solidFill>
              </a:defRPr>
            </a:lvl1pPr>
            <a:lvl2pPr>
              <a:buNone/>
              <a:defRPr sz="2205" b="1"/>
            </a:lvl2pPr>
            <a:lvl3pPr>
              <a:buNone/>
              <a:defRPr sz="1984" b="1"/>
            </a:lvl3pPr>
            <a:lvl4pPr>
              <a:buNone/>
              <a:defRPr sz="1764" b="1"/>
            </a:lvl4pPr>
            <a:lvl5pPr>
              <a:buNone/>
              <a:defRPr sz="1764"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34591" y="1592067"/>
            <a:ext cx="4724074" cy="4345064"/>
          </a:xfrm>
          <a:ln>
            <a:noFill/>
            <a:prstDash val="sysDash"/>
            <a:miter lim="800000"/>
          </a:ln>
        </p:spPr>
        <p:txBody>
          <a:bodyPr/>
          <a:lstStyle>
            <a:lvl1pPr>
              <a:defRPr sz="2646"/>
            </a:lvl1pPr>
            <a:lvl2pPr>
              <a:defRPr sz="2205"/>
            </a:lvl2pPr>
            <a:lvl3pPr>
              <a:defRPr sz="1984"/>
            </a:lvl3pPr>
            <a:lvl4pPr>
              <a:defRPr sz="1764"/>
            </a:lvl4pPr>
            <a:lvl5pPr>
              <a:defRPr sz="1764"/>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431293" y="1592067"/>
            <a:ext cx="4725930" cy="4345064"/>
          </a:xfrm>
          <a:ln>
            <a:noFill/>
            <a:prstDash val="sysDash"/>
            <a:miter lim="800000"/>
          </a:ln>
        </p:spPr>
        <p:txBody>
          <a:bodyPr/>
          <a:lstStyle>
            <a:lvl1pPr>
              <a:spcBef>
                <a:spcPts val="0"/>
              </a:spcBef>
              <a:defRPr sz="2646"/>
            </a:lvl1pPr>
            <a:lvl2pPr>
              <a:defRPr sz="2205"/>
            </a:lvl2pPr>
            <a:lvl3pPr>
              <a:defRPr sz="1984"/>
            </a:lvl3pPr>
            <a:lvl4pPr>
              <a:defRPr sz="1764"/>
            </a:lvl4pPr>
            <a:lvl5pPr>
              <a:defRPr sz="1764"/>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93B85BB-7A47-40A8-9995-4F9D71C8CE31}" type="datetimeFigureOut">
              <a:rPr lang="en-GB" smtClean="0"/>
              <a:pPr/>
              <a:t>24/08/2018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9A97AA0-0930-4C11-9DE3-E934AD9B62F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3B85BB-7A47-40A8-9995-4F9D71C8CE31}" type="datetimeFigureOut">
              <a:rPr lang="en-GB" smtClean="0"/>
              <a:pPr/>
              <a:t>24/08/2018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A97AA0-0930-4C11-9DE3-E934AD9B62F0}" type="slidenum">
              <a:rPr lang="en-GB" smtClean="0"/>
              <a:pPr/>
              <a:t>‹#›</a:t>
            </a:fld>
            <a:endParaRPr lang="en-GB" dirty="0"/>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B85BB-7A47-40A8-9995-4F9D71C8CE31}" type="datetimeFigureOut">
              <a:rPr lang="en-GB" smtClean="0"/>
              <a:pPr/>
              <a:t>24/08/2018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9A97AA0-0930-4C11-9DE3-E934AD9B62F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181" y="5375769"/>
            <a:ext cx="8748223" cy="503978"/>
          </a:xfrm>
        </p:spPr>
        <p:txBody>
          <a:bodyPr vert="horz" anchor="t">
            <a:noAutofit/>
            <a:sp3d prstMaterial="softEdge">
              <a:bevelT w="0" h="0"/>
            </a:sp3d>
          </a:bodyPr>
          <a:lstStyle>
            <a:lvl1pPr algn="r">
              <a:buNone/>
              <a:defRPr sz="2756"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167709" y="5903008"/>
            <a:ext cx="4647375" cy="1007957"/>
          </a:xfrm>
        </p:spPr>
        <p:txBody>
          <a:bodyPr/>
          <a:lstStyle>
            <a:lvl1pPr marL="0" indent="0" algn="r">
              <a:buNone/>
              <a:defRPr sz="1764"/>
            </a:lvl1pPr>
            <a:lvl2pPr>
              <a:buNone/>
              <a:defRPr sz="1323"/>
            </a:lvl2pPr>
            <a:lvl3pPr>
              <a:buNone/>
              <a:defRPr sz="1102"/>
            </a:lvl3pPr>
            <a:lvl4pPr>
              <a:buNone/>
              <a:defRPr sz="992"/>
            </a:lvl4pPr>
            <a:lvl5pPr>
              <a:buNone/>
              <a:defRPr sz="992"/>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069181" y="302387"/>
            <a:ext cx="8745903" cy="5039783"/>
          </a:xfrm>
        </p:spPr>
        <p:txBody>
          <a:bodyPr/>
          <a:lstStyle>
            <a:lvl1pPr>
              <a:defRPr sz="3527"/>
            </a:lvl1pPr>
            <a:lvl2pPr>
              <a:defRPr sz="3086"/>
            </a:lvl2pPr>
            <a:lvl3pPr>
              <a:defRPr sz="2646"/>
            </a:lvl3pPr>
            <a:lvl4pPr>
              <a:defRPr sz="2205"/>
            </a:lvl4pPr>
            <a:lvl5pPr>
              <a:defRPr sz="2205"/>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7865723" y="7063571"/>
            <a:ext cx="2245281" cy="403183"/>
          </a:xfrm>
        </p:spPr>
        <p:txBody>
          <a:bodyPr/>
          <a:lstStyle/>
          <a:p>
            <a:fld id="{093B85BB-7A47-40A8-9995-4F9D71C8CE31}" type="datetimeFigureOut">
              <a:rPr lang="en-GB" smtClean="0"/>
              <a:pPr/>
              <a:t>24/08/2018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A97AA0-0930-4C11-9DE3-E934AD9B62F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34409" y="6000343"/>
            <a:ext cx="8375254" cy="714556"/>
          </a:xfrm>
          <a:noFill/>
        </p:spPr>
        <p:txBody>
          <a:bodyPr lIns="91440" tIns="0" rIns="91440" anchor="t"/>
          <a:lstStyle>
            <a:lvl1pPr marL="0" marR="20159" indent="0" algn="r">
              <a:buNone/>
              <a:defRPr sz="1543"/>
            </a:lvl1pPr>
            <a:lvl2pPr>
              <a:defRPr sz="1323"/>
            </a:lvl2pPr>
            <a:lvl3pPr>
              <a:defRPr sz="1102"/>
            </a:lvl3pPr>
            <a:lvl4pPr>
              <a:defRPr sz="992"/>
            </a:lvl4pPr>
            <a:lvl5pPr>
              <a:defRPr sz="992"/>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67296" y="209405"/>
            <a:ext cx="10157222" cy="4838192"/>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527"/>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093B85BB-7A47-40A8-9995-4F9D71C8CE31}" type="datetimeFigureOut">
              <a:rPr lang="en-GB" smtClean="0"/>
              <a:pPr/>
              <a:t>24/08/2018</a:t>
            </a:fld>
            <a:endParaRPr lang="en-GB" dirty="0"/>
          </a:p>
        </p:txBody>
      </p:sp>
      <p:sp>
        <p:nvSpPr>
          <p:cNvPr id="6" name="Footer Placeholder 5"/>
          <p:cNvSpPr>
            <a:spLocks noGrp="1"/>
          </p:cNvSpPr>
          <p:nvPr>
            <p:ph type="ftr" sz="quarter" idx="11"/>
          </p:nvPr>
        </p:nvSpPr>
        <p:spPr>
          <a:xfrm>
            <a:off x="5121491" y="7063572"/>
            <a:ext cx="2748583" cy="402483"/>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A97AA0-0930-4C11-9DE3-E934AD9B62F0}" type="slidenum">
              <a:rPr lang="en-GB" smtClean="0"/>
              <a:pPr/>
              <a:t>‹#›</a:t>
            </a:fld>
            <a:endParaRPr lang="en-GB" dirty="0"/>
          </a:p>
        </p:txBody>
      </p:sp>
      <p:sp>
        <p:nvSpPr>
          <p:cNvPr id="2" name="Title 1"/>
          <p:cNvSpPr>
            <a:spLocks noGrp="1"/>
          </p:cNvSpPr>
          <p:nvPr>
            <p:ph type="title"/>
          </p:nvPr>
        </p:nvSpPr>
        <p:spPr>
          <a:xfrm>
            <a:off x="267295" y="5362896"/>
            <a:ext cx="9442368" cy="620242"/>
          </a:xfrm>
          <a:noFill/>
        </p:spPr>
        <p:txBody>
          <a:bodyPr anchor="t">
            <a:sp3d prstMaterial="softEdge"/>
          </a:bodyPr>
          <a:lstStyle>
            <a:lvl1pPr marR="0" algn="r">
              <a:buNone/>
              <a:defRPr sz="3307"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583785" y="6553191"/>
            <a:ext cx="5776928" cy="10153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6" tIns="50398" rIns="100796" bIns="50398" anchor="t" compatLnSpc="1"/>
          <a:lstStyle/>
          <a:p>
            <a:endParaRPr kumimoji="0" lang="en-US" sz="2263" dirty="0"/>
          </a:p>
        </p:txBody>
      </p:sp>
      <p:sp>
        <p:nvSpPr>
          <p:cNvPr id="9" name="Freeform 8"/>
          <p:cNvSpPr>
            <a:spLocks/>
          </p:cNvSpPr>
          <p:nvPr/>
        </p:nvSpPr>
        <p:spPr bwMode="auto">
          <a:xfrm>
            <a:off x="567935" y="6546660"/>
            <a:ext cx="4315137" cy="102895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6" tIns="50398" rIns="100796" bIns="50398" anchor="t" compatLnSpc="1"/>
          <a:lstStyle/>
          <a:p>
            <a:endParaRPr kumimoji="0" lang="en-US" sz="2263" dirty="0"/>
          </a:p>
        </p:txBody>
      </p:sp>
      <p:sp>
        <p:nvSpPr>
          <p:cNvPr id="10" name="Right Triangle 9"/>
          <p:cNvSpPr>
            <a:spLocks/>
          </p:cNvSpPr>
          <p:nvPr/>
        </p:nvSpPr>
        <p:spPr bwMode="auto">
          <a:xfrm>
            <a:off x="-7065" y="6383784"/>
            <a:ext cx="3978227" cy="1191457"/>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6" tIns="50398" rIns="100796" bIns="50398" anchor="ctr" compatLnSpc="1"/>
          <a:lstStyle/>
          <a:p>
            <a:pPr algn="ctr" eaLnBrk="1" latinLnBrk="0" hangingPunct="1"/>
            <a:endParaRPr kumimoji="0" lang="en-US" sz="2263" dirty="0"/>
          </a:p>
        </p:txBody>
      </p:sp>
      <p:cxnSp>
        <p:nvCxnSpPr>
          <p:cNvPr id="11" name="Straight Connector 10"/>
          <p:cNvCxnSpPr/>
          <p:nvPr/>
        </p:nvCxnSpPr>
        <p:spPr>
          <a:xfrm>
            <a:off x="-10800" y="6379910"/>
            <a:ext cx="3981963"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0130694" y="5498831"/>
            <a:ext cx="213836"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263" dirty="0"/>
          </a:p>
        </p:txBody>
      </p:sp>
      <p:sp>
        <p:nvSpPr>
          <p:cNvPr id="13" name="Chevron 12"/>
          <p:cNvSpPr/>
          <p:nvPr/>
        </p:nvSpPr>
        <p:spPr>
          <a:xfrm>
            <a:off x="9912723" y="5498831"/>
            <a:ext cx="213836"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263"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583785" y="6553191"/>
            <a:ext cx="5776928" cy="10153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6" tIns="50398" rIns="100796" bIns="50398" anchor="t" compatLnSpc="1"/>
          <a:lstStyle/>
          <a:p>
            <a:endParaRPr kumimoji="0" lang="en-US" sz="2263" dirty="0"/>
          </a:p>
        </p:txBody>
      </p:sp>
      <p:sp>
        <p:nvSpPr>
          <p:cNvPr id="12" name="Freeform 11"/>
          <p:cNvSpPr>
            <a:spLocks/>
          </p:cNvSpPr>
          <p:nvPr/>
        </p:nvSpPr>
        <p:spPr bwMode="auto">
          <a:xfrm>
            <a:off x="567935" y="6546660"/>
            <a:ext cx="4315137" cy="102895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6" tIns="50398" rIns="100796" bIns="50398" anchor="t" compatLnSpc="1"/>
          <a:lstStyle/>
          <a:p>
            <a:endParaRPr kumimoji="0" lang="en-US" sz="2263" dirty="0"/>
          </a:p>
        </p:txBody>
      </p:sp>
      <p:sp>
        <p:nvSpPr>
          <p:cNvPr id="14" name="Right Triangle 13"/>
          <p:cNvSpPr>
            <a:spLocks/>
          </p:cNvSpPr>
          <p:nvPr/>
        </p:nvSpPr>
        <p:spPr bwMode="auto">
          <a:xfrm>
            <a:off x="-7065" y="6383784"/>
            <a:ext cx="3978227" cy="1191457"/>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6" tIns="50398" rIns="100796" bIns="50398" anchor="ctr" compatLnSpc="1"/>
          <a:lstStyle/>
          <a:p>
            <a:pPr algn="ctr" eaLnBrk="1" latinLnBrk="0" hangingPunct="1"/>
            <a:endParaRPr kumimoji="0" lang="en-US" sz="2263" dirty="0"/>
          </a:p>
        </p:txBody>
      </p:sp>
      <p:cxnSp>
        <p:nvCxnSpPr>
          <p:cNvPr id="15" name="Straight Connector 14"/>
          <p:cNvCxnSpPr/>
          <p:nvPr/>
        </p:nvCxnSpPr>
        <p:spPr>
          <a:xfrm>
            <a:off x="-10800" y="6379910"/>
            <a:ext cx="3981963"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34591" y="302737"/>
            <a:ext cx="9622632" cy="1259946"/>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534591" y="1632890"/>
            <a:ext cx="9622632" cy="4989036"/>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7865723" y="7063571"/>
            <a:ext cx="2245281" cy="403183"/>
          </a:xfrm>
          <a:prstGeom prst="rect">
            <a:avLst/>
          </a:prstGeom>
        </p:spPr>
        <p:txBody>
          <a:bodyPr vert="horz" anchor="b"/>
          <a:lstStyle>
            <a:lvl1pPr algn="l" eaLnBrk="1" latinLnBrk="0" hangingPunct="1">
              <a:defRPr kumimoji="0" sz="1102">
                <a:solidFill>
                  <a:schemeClr val="tx1"/>
                </a:solidFill>
              </a:defRPr>
            </a:lvl1pPr>
            <a:extLst/>
          </a:lstStyle>
          <a:p>
            <a:fld id="{093B85BB-7A47-40A8-9995-4F9D71C8CE31}" type="datetimeFigureOut">
              <a:rPr lang="en-GB" smtClean="0"/>
              <a:pPr/>
              <a:t>24/08/2018</a:t>
            </a:fld>
            <a:endParaRPr lang="en-GB" dirty="0"/>
          </a:p>
        </p:txBody>
      </p:sp>
      <p:sp>
        <p:nvSpPr>
          <p:cNvPr id="22" name="Footer Placeholder 21"/>
          <p:cNvSpPr>
            <a:spLocks noGrp="1"/>
          </p:cNvSpPr>
          <p:nvPr>
            <p:ph type="ftr" sz="quarter" idx="3"/>
          </p:nvPr>
        </p:nvSpPr>
        <p:spPr>
          <a:xfrm>
            <a:off x="5121491" y="7063572"/>
            <a:ext cx="2748583" cy="402483"/>
          </a:xfrm>
          <a:prstGeom prst="rect">
            <a:avLst/>
          </a:prstGeom>
        </p:spPr>
        <p:txBody>
          <a:bodyPr vert="horz" anchor="b"/>
          <a:lstStyle>
            <a:lvl1pPr algn="r" eaLnBrk="1" latinLnBrk="0" hangingPunct="1">
              <a:defRPr kumimoji="0" sz="1102">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10111003" y="7063572"/>
            <a:ext cx="427673" cy="402483"/>
          </a:xfrm>
          <a:prstGeom prst="rect">
            <a:avLst/>
          </a:prstGeom>
        </p:spPr>
        <p:txBody>
          <a:bodyPr vert="horz" anchor="b"/>
          <a:lstStyle>
            <a:lvl1pPr algn="r" eaLnBrk="1" latinLnBrk="0" hangingPunct="1">
              <a:defRPr kumimoji="0" sz="1102" b="0">
                <a:solidFill>
                  <a:schemeClr val="tx1"/>
                </a:solidFill>
              </a:defRPr>
            </a:lvl1pPr>
            <a:extLst/>
          </a:lstStyle>
          <a:p>
            <a:fld id="{79A97AA0-0930-4C11-9DE3-E934AD9B62F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19"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403177" indent="-282224" algn="l" rtl="0" eaLnBrk="1" latinLnBrk="0" hangingPunct="1">
        <a:spcBef>
          <a:spcPts val="441"/>
        </a:spcBef>
        <a:spcAft>
          <a:spcPts val="0"/>
        </a:spcAft>
        <a:buClr>
          <a:schemeClr val="accent1"/>
        </a:buClr>
        <a:buSzPct val="68000"/>
        <a:buFont typeface="Wingdings 3"/>
        <a:buChar char=""/>
        <a:defRPr kumimoji="0" sz="2976" kern="1200">
          <a:solidFill>
            <a:schemeClr val="tx1"/>
          </a:solidFill>
          <a:latin typeface="+mn-lt"/>
          <a:ea typeface="+mn-ea"/>
          <a:cs typeface="+mn-cs"/>
        </a:defRPr>
      </a:lvl1pPr>
      <a:lvl2pPr marL="685401" indent="-251986" algn="l" rtl="0" eaLnBrk="1" latinLnBrk="0" hangingPunct="1">
        <a:spcBef>
          <a:spcPts val="357"/>
        </a:spcBef>
        <a:buClr>
          <a:schemeClr val="accent1"/>
        </a:buClr>
        <a:buFont typeface="Verdana"/>
        <a:buChar char="◦"/>
        <a:defRPr kumimoji="0" sz="2535" kern="1200">
          <a:solidFill>
            <a:schemeClr val="tx1"/>
          </a:solidFill>
          <a:latin typeface="+mn-lt"/>
          <a:ea typeface="+mn-ea"/>
          <a:cs typeface="+mn-cs"/>
        </a:defRPr>
      </a:lvl2pPr>
      <a:lvl3pPr marL="947467" indent="-251986" algn="l" rtl="0" eaLnBrk="1" latinLnBrk="0" hangingPunct="1">
        <a:spcBef>
          <a:spcPts val="386"/>
        </a:spcBef>
        <a:buClr>
          <a:schemeClr val="accent2"/>
        </a:buClr>
        <a:buSzPct val="100000"/>
        <a:buFont typeface="Wingdings 2"/>
        <a:buChar char=""/>
        <a:defRPr kumimoji="0" sz="2315" kern="1200">
          <a:solidFill>
            <a:schemeClr val="tx1"/>
          </a:solidFill>
          <a:latin typeface="+mn-lt"/>
          <a:ea typeface="+mn-ea"/>
          <a:cs typeface="+mn-cs"/>
        </a:defRPr>
      </a:lvl3pPr>
      <a:lvl4pPr marL="1259929" indent="-251986" algn="l" rtl="0" eaLnBrk="1" latinLnBrk="0" hangingPunct="1">
        <a:spcBef>
          <a:spcPts val="386"/>
        </a:spcBef>
        <a:buClr>
          <a:schemeClr val="accent2"/>
        </a:buClr>
        <a:buFont typeface="Wingdings 2"/>
        <a:buChar char=""/>
        <a:defRPr kumimoji="0" sz="2094" kern="1200">
          <a:solidFill>
            <a:schemeClr val="tx1"/>
          </a:solidFill>
          <a:latin typeface="+mn-lt"/>
          <a:ea typeface="+mn-ea"/>
          <a:cs typeface="+mn-cs"/>
        </a:defRPr>
      </a:lvl4pPr>
      <a:lvl5pPr marL="1511915" indent="-251986" algn="l" rtl="0" eaLnBrk="1" latinLnBrk="0" hangingPunct="1">
        <a:spcBef>
          <a:spcPts val="386"/>
        </a:spcBef>
        <a:buClr>
          <a:schemeClr val="accent2"/>
        </a:buClr>
        <a:buFont typeface="Wingdings 2"/>
        <a:buChar char=""/>
        <a:defRPr kumimoji="0" sz="1984" kern="1200">
          <a:solidFill>
            <a:schemeClr val="tx1"/>
          </a:solidFill>
          <a:latin typeface="+mn-lt"/>
          <a:ea typeface="+mn-ea"/>
          <a:cs typeface="+mn-cs"/>
        </a:defRPr>
      </a:lvl5pPr>
      <a:lvl6pPr marL="1763900" indent="-251986" algn="l" rtl="0" eaLnBrk="1" latinLnBrk="0" hangingPunct="1">
        <a:spcBef>
          <a:spcPts val="386"/>
        </a:spcBef>
        <a:buClr>
          <a:schemeClr val="accent3"/>
        </a:buClr>
        <a:buFont typeface="Wingdings 2"/>
        <a:buChar char=""/>
        <a:defRPr kumimoji="0" sz="1984" kern="1200">
          <a:solidFill>
            <a:schemeClr val="tx1"/>
          </a:solidFill>
          <a:latin typeface="+mn-lt"/>
          <a:ea typeface="+mn-ea"/>
          <a:cs typeface="+mn-cs"/>
        </a:defRPr>
      </a:lvl6pPr>
      <a:lvl7pPr marL="2015886" indent="-251986" algn="l" rtl="0" eaLnBrk="1" latinLnBrk="0" hangingPunct="1">
        <a:spcBef>
          <a:spcPts val="386"/>
        </a:spcBef>
        <a:buClr>
          <a:schemeClr val="accent3"/>
        </a:buClr>
        <a:buFont typeface="Wingdings 2"/>
        <a:buChar char=""/>
        <a:defRPr kumimoji="0" sz="1764" kern="1200">
          <a:solidFill>
            <a:schemeClr val="tx1"/>
          </a:solidFill>
          <a:latin typeface="+mn-lt"/>
          <a:ea typeface="+mn-ea"/>
          <a:cs typeface="+mn-cs"/>
        </a:defRPr>
      </a:lvl7pPr>
      <a:lvl8pPr marL="2267872" indent="-251986" algn="l" rtl="0" eaLnBrk="1" latinLnBrk="0" hangingPunct="1">
        <a:spcBef>
          <a:spcPts val="386"/>
        </a:spcBef>
        <a:buClr>
          <a:schemeClr val="accent3"/>
        </a:buClr>
        <a:buFont typeface="Wingdings 2"/>
        <a:buChar char=""/>
        <a:defRPr kumimoji="0" sz="1764" kern="1200">
          <a:solidFill>
            <a:schemeClr val="tx1"/>
          </a:solidFill>
          <a:latin typeface="+mn-lt"/>
          <a:ea typeface="+mn-ea"/>
          <a:cs typeface="+mn-cs"/>
        </a:defRPr>
      </a:lvl8pPr>
      <a:lvl9pPr marL="2519858" indent="-251986" algn="l" rtl="0" eaLnBrk="1" latinLnBrk="0" hangingPunct="1">
        <a:spcBef>
          <a:spcPts val="386"/>
        </a:spcBef>
        <a:buClr>
          <a:schemeClr val="accent3"/>
        </a:buClr>
        <a:buFont typeface="Wingdings 2"/>
        <a:buChar char=""/>
        <a:defRPr kumimoji="0" sz="1764"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55000"/>
                <a:satMod val="300000"/>
              </a:schemeClr>
            </a:gs>
            <a:gs pos="40000">
              <a:schemeClr val="bg2">
                <a:tint val="65000"/>
                <a:satMod val="300000"/>
              </a:schemeClr>
            </a:gs>
            <a:gs pos="100000">
              <a:schemeClr val="bg2">
                <a:shade val="65000"/>
                <a:satMod val="30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6A31C1-4A67-430E-83DC-7CE368517F5D}"/>
              </a:ext>
            </a:extLst>
          </p:cNvPr>
          <p:cNvSpPr>
            <a:spLocks noGrp="1"/>
          </p:cNvSpPr>
          <p:nvPr>
            <p:ph sz="half" idx="1"/>
          </p:nvPr>
        </p:nvSpPr>
        <p:spPr>
          <a:xfrm>
            <a:off x="5798656" y="2555701"/>
            <a:ext cx="4451809" cy="5257567"/>
          </a:xfrm>
        </p:spPr>
        <p:txBody>
          <a:bodyPr>
            <a:normAutofit fontScale="70000" lnSpcReduction="20000"/>
          </a:bodyPr>
          <a:lstStyle/>
          <a:p>
            <a:endParaRPr lang="en-GB" b="1" dirty="0"/>
          </a:p>
          <a:p>
            <a:endParaRPr lang="en-GB" b="1" dirty="0"/>
          </a:p>
          <a:p>
            <a:r>
              <a:rPr lang="en-GB" b="1" dirty="0"/>
              <a:t>LEARN HOW TO COOK AUTHENTIC INDIAN FOOD AT HOME!</a:t>
            </a:r>
          </a:p>
          <a:p>
            <a:endParaRPr lang="en-GB" b="1" dirty="0"/>
          </a:p>
          <a:p>
            <a:endParaRPr lang="en-GB" b="1" dirty="0"/>
          </a:p>
          <a:p>
            <a:endParaRPr lang="en-GB" b="1" dirty="0"/>
          </a:p>
          <a:p>
            <a:endParaRPr lang="en-GB" b="1" dirty="0"/>
          </a:p>
          <a:p>
            <a:endParaRPr lang="en-GB" b="1" dirty="0"/>
          </a:p>
          <a:p>
            <a:endParaRPr lang="en-GB" b="1" dirty="0"/>
          </a:p>
          <a:p>
            <a:endParaRPr lang="en-GB" b="1" dirty="0"/>
          </a:p>
          <a:p>
            <a:pPr marL="120953" indent="0">
              <a:buNone/>
            </a:pPr>
            <a:br>
              <a:rPr lang="en-GB" b="1" dirty="0"/>
            </a:br>
            <a:r>
              <a:rPr lang="en-GB" b="1" dirty="0"/>
              <a:t>BACK BY POPULAR DEMAND…</a:t>
            </a:r>
          </a:p>
        </p:txBody>
      </p:sp>
      <p:sp>
        <p:nvSpPr>
          <p:cNvPr id="3" name="Content Placeholder 2">
            <a:extLst>
              <a:ext uri="{FF2B5EF4-FFF2-40B4-BE49-F238E27FC236}">
                <a16:creationId xmlns:a16="http://schemas.microsoft.com/office/drawing/2014/main" id="{A8426C10-4041-40A3-9320-874FB36EF304}"/>
              </a:ext>
            </a:extLst>
          </p:cNvPr>
          <p:cNvSpPr>
            <a:spLocks noGrp="1"/>
          </p:cNvSpPr>
          <p:nvPr>
            <p:ph sz="half" idx="2"/>
          </p:nvPr>
        </p:nvSpPr>
        <p:spPr>
          <a:xfrm>
            <a:off x="377354" y="640478"/>
            <a:ext cx="4451809" cy="5318158"/>
          </a:xfrm>
        </p:spPr>
        <p:txBody>
          <a:bodyPr>
            <a:normAutofit fontScale="70000" lnSpcReduction="20000"/>
          </a:bodyPr>
          <a:lstStyle/>
          <a:p>
            <a:r>
              <a:rPr lang="en-GB" u="sng" dirty="0"/>
              <a:t>WEEK ONE</a:t>
            </a:r>
          </a:p>
          <a:p>
            <a:r>
              <a:rPr lang="en-GB" dirty="0"/>
              <a:t>BUTTER CHICKEN, MINCEMEAT WITH PEAS, AUBERGINE DELIGHT, RAITA AND RICE.</a:t>
            </a:r>
          </a:p>
          <a:p>
            <a:endParaRPr lang="en-GB" dirty="0"/>
          </a:p>
          <a:p>
            <a:r>
              <a:rPr lang="en-GB" b="1" u="sng" dirty="0"/>
              <a:t>WEEK TWO</a:t>
            </a:r>
          </a:p>
          <a:p>
            <a:r>
              <a:rPr lang="en-GB" dirty="0"/>
              <a:t>PARTY TIME, TANDOORI CHICKEN, ALOO TIKKI, VEGETABLE PAKORA’S, CHICK PEA CHAT &amp; MINT SAUCE.</a:t>
            </a:r>
          </a:p>
          <a:p>
            <a:endParaRPr lang="en-GB" dirty="0"/>
          </a:p>
          <a:p>
            <a:r>
              <a:rPr lang="en-GB" b="1" u="sng" dirty="0"/>
              <a:t>WEEK 3</a:t>
            </a:r>
            <a:r>
              <a:rPr lang="en-GB" b="1" dirty="0"/>
              <a:t> </a:t>
            </a:r>
          </a:p>
          <a:p>
            <a:r>
              <a:rPr lang="en-GB" dirty="0"/>
              <a:t>SPINACH CHICKEN, PANEER AND PEAS,OMLETTE INDIAN STYLE AND CHAPATTI.</a:t>
            </a:r>
          </a:p>
        </p:txBody>
      </p:sp>
      <p:sp>
        <p:nvSpPr>
          <p:cNvPr id="4" name="Title 3">
            <a:extLst>
              <a:ext uri="{FF2B5EF4-FFF2-40B4-BE49-F238E27FC236}">
                <a16:creationId xmlns:a16="http://schemas.microsoft.com/office/drawing/2014/main" id="{7D94FF60-6083-48CF-8D5C-DA5CA2848DAA}"/>
              </a:ext>
            </a:extLst>
          </p:cNvPr>
          <p:cNvSpPr>
            <a:spLocks noGrp="1"/>
          </p:cNvSpPr>
          <p:nvPr>
            <p:ph type="title"/>
          </p:nvPr>
        </p:nvSpPr>
        <p:spPr>
          <a:xfrm>
            <a:off x="5777954" y="2195661"/>
            <a:ext cx="9071610" cy="1259946"/>
          </a:xfrm>
        </p:spPr>
        <p:txBody>
          <a:bodyPr>
            <a:noAutofit/>
          </a:bodyPr>
          <a:lstStyle/>
          <a:p>
            <a:r>
              <a:rPr lang="en-GB" sz="3086" dirty="0">
                <a:solidFill>
                  <a:srgbClr val="002060"/>
                </a:solidFill>
              </a:rPr>
              <a:t>MA PUSHPA’S </a:t>
            </a:r>
            <a:br>
              <a:rPr lang="en-GB" sz="3086" dirty="0">
                <a:solidFill>
                  <a:srgbClr val="002060"/>
                </a:solidFill>
              </a:rPr>
            </a:br>
            <a:r>
              <a:rPr lang="en-GB" sz="3086" dirty="0">
                <a:solidFill>
                  <a:srgbClr val="002060"/>
                </a:solidFill>
              </a:rPr>
              <a:t>KITCHEN </a:t>
            </a:r>
            <a:br>
              <a:rPr lang="en-GB" sz="3086" dirty="0">
                <a:solidFill>
                  <a:srgbClr val="002060"/>
                </a:solidFill>
              </a:rPr>
            </a:br>
            <a:r>
              <a:rPr lang="en-GB" sz="3086" dirty="0">
                <a:solidFill>
                  <a:srgbClr val="002060"/>
                </a:solidFill>
              </a:rPr>
              <a:t>HOME COOKING</a:t>
            </a:r>
            <a:br>
              <a:rPr lang="en-GB" sz="3086" dirty="0">
                <a:solidFill>
                  <a:srgbClr val="002060"/>
                </a:solidFill>
              </a:rPr>
            </a:br>
            <a:r>
              <a:rPr lang="en-GB" sz="3086" dirty="0">
                <a:solidFill>
                  <a:srgbClr val="002060"/>
                </a:solidFill>
              </a:rPr>
              <a:t>DEMONSTRATIONS</a:t>
            </a:r>
            <a:br>
              <a:rPr lang="en-GB" sz="4409" dirty="0"/>
            </a:br>
            <a:br>
              <a:rPr lang="en-GB" sz="4409" dirty="0"/>
            </a:br>
            <a:br>
              <a:rPr lang="en-GB" sz="4409" dirty="0"/>
            </a:br>
            <a:br>
              <a:rPr lang="en-GB" sz="4409" dirty="0"/>
            </a:br>
            <a:endParaRPr lang="en-GB" sz="4409" dirty="0"/>
          </a:p>
        </p:txBody>
      </p:sp>
      <p:pic>
        <p:nvPicPr>
          <p:cNvPr id="5" name="Picture 4">
            <a:extLst>
              <a:ext uri="{FF2B5EF4-FFF2-40B4-BE49-F238E27FC236}">
                <a16:creationId xmlns:a16="http://schemas.microsoft.com/office/drawing/2014/main" id="{3FE9EEF5-B328-4745-9A8F-3933F957F3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6585" y="4247071"/>
            <a:ext cx="2499768" cy="1874826"/>
          </a:xfrm>
          <a:prstGeom prst="rect">
            <a:avLst/>
          </a:prstGeom>
        </p:spPr>
      </p:pic>
      <p:pic>
        <p:nvPicPr>
          <p:cNvPr id="6" name="Picture 5">
            <a:extLst>
              <a:ext uri="{FF2B5EF4-FFF2-40B4-BE49-F238E27FC236}">
                <a16:creationId xmlns:a16="http://schemas.microsoft.com/office/drawing/2014/main" id="{39E8E498-E8B0-4F1C-86E8-1CD348AC19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1461" y="5796061"/>
            <a:ext cx="1619839" cy="1085166"/>
          </a:xfrm>
          <a:prstGeom prst="rect">
            <a:avLst/>
          </a:prstGeom>
        </p:spPr>
      </p:pic>
    </p:spTree>
    <p:extLst>
      <p:ext uri="{BB962C8B-B14F-4D97-AF65-F5344CB8AC3E}">
        <p14:creationId xmlns:p14="http://schemas.microsoft.com/office/powerpoint/2010/main" val="262306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ED4F0C-7410-4F13-BC00-BD8E68C17314}"/>
              </a:ext>
            </a:extLst>
          </p:cNvPr>
          <p:cNvSpPr>
            <a:spLocks noGrp="1"/>
          </p:cNvSpPr>
          <p:nvPr>
            <p:ph sz="half" idx="1"/>
          </p:nvPr>
        </p:nvSpPr>
        <p:spPr>
          <a:xfrm>
            <a:off x="409747" y="1768490"/>
            <a:ext cx="4994698" cy="5121888"/>
          </a:xfrm>
        </p:spPr>
        <p:txBody>
          <a:bodyPr>
            <a:normAutofit/>
          </a:bodyPr>
          <a:lstStyle/>
          <a:p>
            <a:r>
              <a:rPr lang="en-GB" sz="1543" dirty="0">
                <a:latin typeface="Bahnschrift SemiBold" panose="020B0502040204020203" pitchFamily="34" charset="0"/>
              </a:rPr>
              <a:t>BACK BY POPULAR DEMAND…. MA PUSPHPA’S COOKING DEMONSTRATIONS STARTING………</a:t>
            </a:r>
          </a:p>
          <a:p>
            <a:r>
              <a:rPr lang="en-GB" sz="1543" dirty="0">
                <a:latin typeface="Bahnschrift SemiBold" panose="020B0502040204020203" pitchFamily="34" charset="0"/>
              </a:rPr>
              <a:t>MONDAY 24</a:t>
            </a:r>
            <a:r>
              <a:rPr lang="en-GB" sz="1543" baseline="30000" dirty="0">
                <a:latin typeface="Bahnschrift SemiBold" panose="020B0502040204020203" pitchFamily="34" charset="0"/>
              </a:rPr>
              <a:t>TH</a:t>
            </a:r>
            <a:r>
              <a:rPr lang="en-GB" sz="1543" dirty="0">
                <a:latin typeface="Bahnschrift SemiBold" panose="020B0502040204020203" pitchFamily="34" charset="0"/>
              </a:rPr>
              <a:t> SEPTEMBER  11.30AM</a:t>
            </a:r>
          </a:p>
          <a:p>
            <a:r>
              <a:rPr lang="en-GB" sz="1543" dirty="0">
                <a:latin typeface="Bahnschrift SemiBold" panose="020B0502040204020203" pitchFamily="34" charset="0"/>
              </a:rPr>
              <a:t>WEDNESDAY 26</a:t>
            </a:r>
            <a:r>
              <a:rPr lang="en-GB" sz="1543" baseline="30000" dirty="0">
                <a:latin typeface="Bahnschrift SemiBold" panose="020B0502040204020203" pitchFamily="34" charset="0"/>
              </a:rPr>
              <a:t>TH</a:t>
            </a:r>
            <a:r>
              <a:rPr lang="en-GB" sz="1543" dirty="0">
                <a:latin typeface="Bahnschrift SemiBold" panose="020B0502040204020203" pitchFamily="34" charset="0"/>
              </a:rPr>
              <a:t>  SEPT 6.30 PM</a:t>
            </a:r>
          </a:p>
          <a:p>
            <a:r>
              <a:rPr lang="en-GB" sz="1543" dirty="0">
                <a:latin typeface="Bahnschrift SemiBold" panose="020B0502040204020203" pitchFamily="34" charset="0"/>
              </a:rPr>
              <a:t>SATURDAY  29</a:t>
            </a:r>
            <a:r>
              <a:rPr lang="en-GB" sz="1543" baseline="30000" dirty="0">
                <a:latin typeface="Bahnschrift SemiBold" panose="020B0502040204020203" pitchFamily="34" charset="0"/>
              </a:rPr>
              <a:t>th</a:t>
            </a:r>
            <a:r>
              <a:rPr lang="en-GB" sz="1543" dirty="0">
                <a:latin typeface="Bahnschrift SemiBold" panose="020B0502040204020203" pitchFamily="34" charset="0"/>
              </a:rPr>
              <a:t>  SEPT  11.30 AM</a:t>
            </a:r>
          </a:p>
          <a:p>
            <a:r>
              <a:rPr lang="en-GB" sz="1543" dirty="0">
                <a:latin typeface="Bahnschrift SemiBold" panose="020B0502040204020203" pitchFamily="34" charset="0"/>
              </a:rPr>
              <a:t>MONDAY 8</a:t>
            </a:r>
            <a:r>
              <a:rPr lang="en-GB" sz="1543" baseline="30000" dirty="0">
                <a:latin typeface="Bahnschrift SemiBold" panose="020B0502040204020203" pitchFamily="34" charset="0"/>
              </a:rPr>
              <a:t>TH</a:t>
            </a:r>
            <a:r>
              <a:rPr lang="en-GB" sz="1543" dirty="0">
                <a:latin typeface="Bahnschrift SemiBold" panose="020B0502040204020203" pitchFamily="34" charset="0"/>
              </a:rPr>
              <a:t> OCT 11.00 AM</a:t>
            </a:r>
          </a:p>
          <a:p>
            <a:pPr marL="120953" indent="0">
              <a:buNone/>
            </a:pPr>
            <a:r>
              <a:rPr lang="en-GB" sz="1543" dirty="0">
                <a:latin typeface="Bahnschrift SemiBold" panose="020B0502040204020203" pitchFamily="34" charset="0"/>
              </a:rPr>
              <a:t>        WEDNESDAY 10</a:t>
            </a:r>
            <a:r>
              <a:rPr lang="en-GB" sz="1543" baseline="30000" dirty="0">
                <a:latin typeface="Bahnschrift SemiBold" panose="020B0502040204020203" pitchFamily="34" charset="0"/>
              </a:rPr>
              <a:t>TH</a:t>
            </a:r>
            <a:r>
              <a:rPr lang="en-GB" sz="1543" dirty="0">
                <a:latin typeface="Bahnschrift SemiBold" panose="020B0502040204020203" pitchFamily="34" charset="0"/>
              </a:rPr>
              <a:t>  OCT 6.30 PM</a:t>
            </a:r>
          </a:p>
          <a:p>
            <a:r>
              <a:rPr lang="en-GB" sz="1543" dirty="0">
                <a:latin typeface="Bahnschrift SemiBold" panose="020B0502040204020203" pitchFamily="34" charset="0"/>
              </a:rPr>
              <a:t>SATURDAY 13</a:t>
            </a:r>
            <a:r>
              <a:rPr lang="en-GB" sz="1543" baseline="30000" dirty="0">
                <a:latin typeface="Bahnschrift SemiBold" panose="020B0502040204020203" pitchFamily="34" charset="0"/>
              </a:rPr>
              <a:t>TH</a:t>
            </a:r>
            <a:r>
              <a:rPr lang="en-GB" sz="1543" dirty="0">
                <a:latin typeface="Bahnschrift SemiBold" panose="020B0502040204020203" pitchFamily="34" charset="0"/>
              </a:rPr>
              <a:t>  OCT  11.30 AM</a:t>
            </a:r>
          </a:p>
          <a:p>
            <a:r>
              <a:rPr lang="en-GB" sz="1543" dirty="0">
                <a:latin typeface="Bahnschrift SemiBold" panose="020B0502040204020203" pitchFamily="34" charset="0"/>
              </a:rPr>
              <a:t>MONDAY 12</a:t>
            </a:r>
            <a:r>
              <a:rPr lang="en-GB" sz="1543" baseline="30000" dirty="0">
                <a:latin typeface="Bahnschrift SemiBold" panose="020B0502040204020203" pitchFamily="34" charset="0"/>
              </a:rPr>
              <a:t>TH</a:t>
            </a:r>
            <a:r>
              <a:rPr lang="en-GB" sz="1543" dirty="0">
                <a:latin typeface="Bahnschrift SemiBold" panose="020B0502040204020203" pitchFamily="34" charset="0"/>
              </a:rPr>
              <a:t> NOV  11.00A.M</a:t>
            </a:r>
          </a:p>
          <a:p>
            <a:r>
              <a:rPr lang="en-GB" sz="1543" dirty="0">
                <a:latin typeface="Bahnschrift SemiBold" panose="020B0502040204020203" pitchFamily="34" charset="0"/>
              </a:rPr>
              <a:t>WEDNESDAY 14</a:t>
            </a:r>
            <a:r>
              <a:rPr lang="en-GB" sz="1543" baseline="30000" dirty="0">
                <a:latin typeface="Bahnschrift SemiBold" panose="020B0502040204020203" pitchFamily="34" charset="0"/>
              </a:rPr>
              <a:t>TH</a:t>
            </a:r>
            <a:r>
              <a:rPr lang="en-GB" sz="1543" dirty="0">
                <a:latin typeface="Bahnschrift SemiBold" panose="020B0502040204020203" pitchFamily="34" charset="0"/>
              </a:rPr>
              <a:t> NOV 6.30 PM</a:t>
            </a:r>
          </a:p>
          <a:p>
            <a:r>
              <a:rPr lang="en-GB" sz="1543" dirty="0">
                <a:latin typeface="Bahnschrift SemiBold" panose="020B0502040204020203" pitchFamily="34" charset="0"/>
              </a:rPr>
              <a:t>SATURDAY 24</a:t>
            </a:r>
            <a:r>
              <a:rPr lang="en-GB" sz="1543" baseline="30000" dirty="0">
                <a:latin typeface="Bahnschrift SemiBold" panose="020B0502040204020203" pitchFamily="34" charset="0"/>
              </a:rPr>
              <a:t>TH</a:t>
            </a:r>
            <a:r>
              <a:rPr lang="en-GB" sz="1543" dirty="0">
                <a:latin typeface="Bahnschrift SemiBold" panose="020B0502040204020203" pitchFamily="34" charset="0"/>
              </a:rPr>
              <a:t> NOV 11.30 AM</a:t>
            </a:r>
          </a:p>
          <a:p>
            <a:r>
              <a:rPr lang="en-GB" sz="1543" dirty="0">
                <a:effectLst>
                  <a:outerShdw blurRad="38100" dist="38100" dir="2700000" algn="tl">
                    <a:srgbClr val="000000">
                      <a:alpha val="43137"/>
                    </a:srgbClr>
                  </a:outerShdw>
                </a:effectLst>
                <a:latin typeface="Bahnschrift SemiBold" panose="020B0502040204020203" pitchFamily="34" charset="0"/>
              </a:rPr>
              <a:t>PRIVATE CLASSES IN YOUR OWN HOME AVAILABLE TOO</a:t>
            </a:r>
          </a:p>
          <a:p>
            <a:r>
              <a:rPr lang="en-GB" sz="1543" dirty="0">
                <a:latin typeface="Bahnschrift SemiBold" panose="020B0502040204020203" pitchFamily="34" charset="0"/>
              </a:rPr>
              <a:t>BOOK A COURSE OF THREE CLASSES AND GET FREE CHAPATTI KIT OR SPICE BOX.</a:t>
            </a:r>
          </a:p>
          <a:p>
            <a:r>
              <a:rPr lang="en-GB" sz="1543" dirty="0">
                <a:latin typeface="Bahnschrift SemiBold" panose="020B0502040204020203" pitchFamily="34" charset="0"/>
              </a:rPr>
              <a:t>                                       PRICE £35.00 PER CLASS</a:t>
            </a:r>
          </a:p>
          <a:p>
            <a:r>
              <a:rPr lang="en-GB" sz="1543" dirty="0">
                <a:latin typeface="Bahnschrift SemiBold" panose="020B0502040204020203" pitchFamily="34" charset="0"/>
              </a:rPr>
              <a:t>                                        OWN HOME DEMO AND PARTIES AVAI                            PRICES ON REQUEST.</a:t>
            </a:r>
          </a:p>
          <a:p>
            <a:endParaRPr lang="en-GB" sz="1543" dirty="0">
              <a:latin typeface="Bahnschrift SemiBold" panose="020B0502040204020203" pitchFamily="34" charset="0"/>
            </a:endParaRPr>
          </a:p>
        </p:txBody>
      </p:sp>
      <p:sp>
        <p:nvSpPr>
          <p:cNvPr id="6" name="Content Placeholder 5"/>
          <p:cNvSpPr>
            <a:spLocks noGrp="1"/>
          </p:cNvSpPr>
          <p:nvPr>
            <p:ph sz="half" idx="2"/>
          </p:nvPr>
        </p:nvSpPr>
        <p:spPr>
          <a:xfrm>
            <a:off x="5429902" y="1636700"/>
            <a:ext cx="4955787" cy="4985226"/>
          </a:xfrm>
        </p:spPr>
        <p:txBody>
          <a:bodyPr>
            <a:noAutofit/>
          </a:bodyPr>
          <a:lstStyle/>
          <a:p>
            <a:r>
              <a:rPr lang="en-GB" sz="1102" dirty="0">
                <a:latin typeface="Lucida Sans Unicode" panose="020B0602030504020204" pitchFamily="34" charset="0"/>
                <a:cs typeface="Lucida Sans Unicode" panose="020B0602030504020204" pitchFamily="34" charset="0"/>
              </a:rPr>
              <a:t>Why choose Ma Pushpa’s food?</a:t>
            </a:r>
          </a:p>
          <a:p>
            <a:endParaRPr lang="en-GB" sz="1102" dirty="0">
              <a:latin typeface="Lucida Sans Unicode" panose="020B0602030504020204" pitchFamily="34" charset="0"/>
              <a:cs typeface="Lucida Sans Unicode" panose="020B0602030504020204" pitchFamily="34" charset="0"/>
            </a:endParaRPr>
          </a:p>
          <a:p>
            <a:r>
              <a:rPr lang="en-GB" sz="1102" dirty="0">
                <a:latin typeface="Lucida Sans Unicode" panose="020B0602030504020204" pitchFamily="34" charset="0"/>
                <a:cs typeface="Lucida Sans Unicode" panose="020B0602030504020204" pitchFamily="34" charset="0"/>
              </a:rPr>
              <a:t>The food I cook has been in our family for centuries.  Pushpa  my mother, has been cooking since she was about 14.  Married at 16. Her life was her family.  5 children and inundated with visitors  and relatives she soon became an expert.  Relatives in awe of her skills.  Her food was simple and delicious. Mum’s food was one you never forget and NOW we get the same reaction from our friends and relatives.</a:t>
            </a:r>
          </a:p>
          <a:p>
            <a:r>
              <a:rPr lang="en-GB" sz="1102" dirty="0">
                <a:latin typeface="Lucida Sans Unicode" panose="020B0602030504020204" pitchFamily="34" charset="0"/>
                <a:cs typeface="Lucida Sans Unicode" panose="020B0602030504020204" pitchFamily="34" charset="0"/>
              </a:rPr>
              <a:t>So why have I started these classes? - </a:t>
            </a:r>
          </a:p>
          <a:p>
            <a:r>
              <a:rPr lang="en-GB" sz="1102" dirty="0">
                <a:latin typeface="Lucida Sans Unicode" panose="020B0602030504020204" pitchFamily="34" charset="0"/>
                <a:cs typeface="Lucida Sans Unicode" panose="020B0602030504020204" pitchFamily="34" charset="0"/>
              </a:rPr>
              <a:t>Our food is authentic Indian food, cooked from the heart.  No recipes followed.  Only lessons taught to us with love.  Our authentic Indian food, contrary to believe, is not full of chillies but delicately spiced with ingredients that actually have health benefits.  Quite different to what you taste in the restaurant and surprisingly not really unhealthy.  Her food is now OUR passion.  She called it the binding agent of life.  No one went home without eating in her house.  Her life motto was live for others and keep them happy.  Something she did right to the very end.</a:t>
            </a:r>
          </a:p>
          <a:p>
            <a:endParaRPr lang="en-GB" sz="1102" dirty="0">
              <a:latin typeface="Lucida Sans Unicode" panose="020B0602030504020204" pitchFamily="34" charset="0"/>
              <a:cs typeface="Lucida Sans Unicode" panose="020B0602030504020204" pitchFamily="34" charset="0"/>
            </a:endParaRPr>
          </a:p>
          <a:p>
            <a:r>
              <a:rPr lang="en-GB" sz="1102" dirty="0">
                <a:latin typeface="Lucida Sans Unicode" panose="020B0602030504020204" pitchFamily="34" charset="0"/>
                <a:cs typeface="Lucida Sans Unicode" panose="020B0602030504020204" pitchFamily="34" charset="0"/>
              </a:rPr>
              <a:t> I will demonstrate in front of you the ease in which you can cook really good food.  All food cooked will be authentic Indian food as we eat in our homes.  We will talk about the ingredients and spices. After one class you will  know how to cook a basic Indian meal.  We would like to share these flavours and delights with you and I hope you will enjoy them!!</a:t>
            </a:r>
          </a:p>
          <a:p>
            <a:pPr algn="ctr">
              <a:buNone/>
            </a:pPr>
            <a:r>
              <a:rPr lang="en-GB" sz="1323" b="1" dirty="0">
                <a:effectLst>
                  <a:outerShdw blurRad="38100" dist="38100" dir="2700000" algn="tl">
                    <a:srgbClr val="000000">
                      <a:alpha val="43137"/>
                    </a:srgbClr>
                  </a:outerShdw>
                </a:effectLst>
              </a:rPr>
              <a:t>LEARN TO COOK AUTHENTIC INDIAN FOOD FROM SCRATCH.</a:t>
            </a:r>
          </a:p>
          <a:p>
            <a:pPr algn="ctr">
              <a:buNone/>
            </a:pPr>
            <a:r>
              <a:rPr lang="en-GB" sz="1323" b="1" dirty="0">
                <a:effectLst>
                  <a:outerShdw blurRad="38100" dist="38100" dir="2700000" algn="tl">
                    <a:srgbClr val="000000">
                      <a:alpha val="43137"/>
                    </a:srgbClr>
                  </a:outerShdw>
                </a:effectLst>
              </a:rPr>
              <a:t>BOOKINGS CALL RITA 07956 417035</a:t>
            </a:r>
          </a:p>
          <a:p>
            <a:pPr algn="ctr">
              <a:buNone/>
            </a:pPr>
            <a:r>
              <a:rPr lang="en-GB" sz="1323" b="1" dirty="0">
                <a:effectLst>
                  <a:outerShdw blurRad="38100" dist="38100" dir="2700000" algn="tl">
                    <a:srgbClr val="000000">
                      <a:alpha val="43137"/>
                    </a:srgbClr>
                  </a:outerShdw>
                </a:effectLst>
              </a:rPr>
              <a:t>ritamehra17@hotmail.com</a:t>
            </a:r>
          </a:p>
          <a:p>
            <a:endParaRPr lang="en-GB" sz="1102" dirty="0"/>
          </a:p>
          <a:p>
            <a:endParaRPr lang="en-GB" sz="1102" dirty="0"/>
          </a:p>
        </p:txBody>
      </p:sp>
      <p:sp>
        <p:nvSpPr>
          <p:cNvPr id="4" name="Title 3"/>
          <p:cNvSpPr>
            <a:spLocks noGrp="1"/>
          </p:cNvSpPr>
          <p:nvPr>
            <p:ph type="title"/>
          </p:nvPr>
        </p:nvSpPr>
        <p:spPr>
          <a:xfrm>
            <a:off x="647921" y="13324"/>
            <a:ext cx="9071610" cy="1259946"/>
          </a:xfrm>
        </p:spPr>
        <p:txBody>
          <a:bodyPr>
            <a:normAutofit/>
          </a:bodyPr>
          <a:lstStyle/>
          <a:p>
            <a:r>
              <a:rPr lang="en-GB" sz="2205" b="0" dirty="0">
                <a:latin typeface="Arial Black" panose="020B0A04020102020204" pitchFamily="34" charset="0"/>
              </a:rPr>
              <a:t>MA                                                                    </a:t>
            </a:r>
            <a:br>
              <a:rPr lang="en-GB" sz="2205" b="0" dirty="0">
                <a:latin typeface="Arial Black" panose="020B0A04020102020204" pitchFamily="34" charset="0"/>
              </a:rPr>
            </a:br>
            <a:r>
              <a:rPr lang="en-GB" sz="2205" b="0" dirty="0">
                <a:latin typeface="Arial Black" panose="020B0A04020102020204" pitchFamily="34" charset="0"/>
              </a:rPr>
              <a:t>PUSHPA’S                                                          </a:t>
            </a:r>
            <a:br>
              <a:rPr lang="en-GB" sz="2205" b="0" dirty="0">
                <a:latin typeface="Arial Black" panose="020B0A04020102020204" pitchFamily="34" charset="0"/>
              </a:rPr>
            </a:br>
            <a:r>
              <a:rPr lang="en-GB" sz="2205" b="0" dirty="0">
                <a:latin typeface="Arial Black" panose="020B0A04020102020204" pitchFamily="34" charset="0"/>
              </a:rPr>
              <a:t>KITCHEN                                                          </a:t>
            </a:r>
          </a:p>
        </p:txBody>
      </p:sp>
      <p:pic>
        <p:nvPicPr>
          <p:cNvPr id="8" name="Picture 7" descr="IMG-20150108-WA0003.jpg"/>
          <p:cNvPicPr>
            <a:picLocks noChangeAspect="1"/>
          </p:cNvPicPr>
          <p:nvPr/>
        </p:nvPicPr>
        <p:blipFill>
          <a:blip r:embed="rId4" cstate="print"/>
          <a:stretch>
            <a:fillRect/>
          </a:stretch>
        </p:blipFill>
        <p:spPr>
          <a:xfrm>
            <a:off x="8883445" y="909842"/>
            <a:ext cx="1160446" cy="1160446"/>
          </a:xfrm>
          <a:prstGeom prst="rect">
            <a:avLst/>
          </a:prstGeom>
        </p:spPr>
      </p:pic>
      <p:pic>
        <p:nvPicPr>
          <p:cNvPr id="9" name="Picture 8" descr="IMG-20150108-WA0003.jpg"/>
          <p:cNvPicPr>
            <a:picLocks noChangeAspect="1"/>
          </p:cNvPicPr>
          <p:nvPr/>
        </p:nvPicPr>
        <p:blipFill>
          <a:blip r:embed="rId4" cstate="print"/>
          <a:stretch>
            <a:fillRect/>
          </a:stretch>
        </p:blipFill>
        <p:spPr>
          <a:xfrm>
            <a:off x="12794615" y="1081071"/>
            <a:ext cx="50397" cy="51804"/>
          </a:xfrm>
          <a:prstGeom prst="rect">
            <a:avLst/>
          </a:prstGeom>
        </p:spPr>
      </p:pic>
      <p:pic>
        <p:nvPicPr>
          <p:cNvPr id="7" name="Picture 6" descr="photo 1-2-1_resized.jpg"/>
          <p:cNvPicPr>
            <a:picLocks noChangeAspect="1"/>
          </p:cNvPicPr>
          <p:nvPr/>
        </p:nvPicPr>
        <p:blipFill>
          <a:blip r:embed="rId5" cstate="print"/>
          <a:stretch>
            <a:fillRect/>
          </a:stretch>
        </p:blipFill>
        <p:spPr>
          <a:xfrm>
            <a:off x="7651365" y="158272"/>
            <a:ext cx="1039045" cy="1294140"/>
          </a:xfrm>
          <a:prstGeom prst="rect">
            <a:avLst/>
          </a:prstGeom>
        </p:spPr>
      </p:pic>
      <p:pic>
        <p:nvPicPr>
          <p:cNvPr id="10" name="Picture 9" descr="photo 1-2-1_resized.jpg"/>
          <p:cNvPicPr>
            <a:picLocks noChangeAspect="1"/>
          </p:cNvPicPr>
          <p:nvPr/>
        </p:nvPicPr>
        <p:blipFill>
          <a:blip r:embed="rId5" cstate="print"/>
          <a:stretch>
            <a:fillRect/>
          </a:stretch>
        </p:blipFill>
        <p:spPr>
          <a:xfrm flipV="1">
            <a:off x="12310615" y="1526683"/>
            <a:ext cx="88331" cy="110017"/>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57549148"/>
              </p:ext>
            </p:extLst>
          </p:nvPr>
        </p:nvGraphicFramePr>
        <p:xfrm>
          <a:off x="810101" y="8698931"/>
          <a:ext cx="9071610" cy="1931917"/>
        </p:xfrm>
        <a:graphic>
          <a:graphicData uri="http://schemas.openxmlformats.org/drawingml/2006/table">
            <a:tbl>
              <a:tblPr lastRow="1">
                <a:tableStyleId>{5C22544A-7EE6-4342-B048-85BDC9FD1C3A}</a:tableStyleId>
              </a:tblPr>
              <a:tblGrid>
                <a:gridCol w="9071610">
                  <a:extLst>
                    <a:ext uri="{9D8B030D-6E8A-4147-A177-3AD203B41FA5}">
                      <a16:colId xmlns:a16="http://schemas.microsoft.com/office/drawing/2014/main" val="1457574043"/>
                    </a:ext>
                  </a:extLst>
                </a:gridCol>
              </a:tblGrid>
              <a:tr h="1931917">
                <a:tc>
                  <a:txBody>
                    <a:bodyPr/>
                    <a:lstStyle/>
                    <a:p>
                      <a:pPr>
                        <a:spcBef>
                          <a:spcPts val="300"/>
                        </a:spcBef>
                        <a:spcAft>
                          <a:spcPts val="0"/>
                        </a:spcAft>
                      </a:pPr>
                      <a:r>
                        <a:rPr lang="en-US" sz="1000" dirty="0">
                          <a:effectLst/>
                        </a:rPr>
                        <a:t>Why chose Ma </a:t>
                      </a:r>
                      <a:r>
                        <a:rPr lang="en-US" sz="1000" dirty="0" err="1">
                          <a:effectLst/>
                        </a:rPr>
                        <a:t>Pusphas</a:t>
                      </a:r>
                      <a:r>
                        <a:rPr lang="en-US" sz="1000" dirty="0">
                          <a:effectLst/>
                        </a:rPr>
                        <a:t>  food?</a:t>
                      </a:r>
                      <a:endParaRPr lang="en-GB" sz="1000" dirty="0">
                        <a:effectLst/>
                      </a:endParaRPr>
                    </a:p>
                    <a:p>
                      <a:pPr>
                        <a:spcBef>
                          <a:spcPts val="300"/>
                        </a:spcBef>
                        <a:spcAft>
                          <a:spcPts val="0"/>
                        </a:spcAft>
                      </a:pPr>
                      <a:r>
                        <a:rPr lang="en-US" sz="1000" dirty="0">
                          <a:effectLst/>
                        </a:rPr>
                        <a:t>The food I cook has been in our family for centuries. </a:t>
                      </a:r>
                      <a:r>
                        <a:rPr lang="en-US" sz="1000" dirty="0" err="1">
                          <a:effectLst/>
                        </a:rPr>
                        <a:t>Puspha</a:t>
                      </a:r>
                      <a:r>
                        <a:rPr lang="en-US" sz="1000" dirty="0">
                          <a:effectLst/>
                        </a:rPr>
                        <a:t>, my mother has been cooking since she was about 14.   Married at 16.  Her life was her family. 5 children and</a:t>
                      </a:r>
                      <a:endParaRPr lang="en-GB" sz="1000" dirty="0">
                        <a:effectLst/>
                      </a:endParaRPr>
                    </a:p>
                    <a:p>
                      <a:pPr>
                        <a:spcBef>
                          <a:spcPts val="300"/>
                        </a:spcBef>
                        <a:spcAft>
                          <a:spcPts val="0"/>
                        </a:spcAft>
                      </a:pPr>
                      <a:r>
                        <a:rPr lang="en-US" sz="1000" dirty="0">
                          <a:effectLst/>
                        </a:rPr>
                        <a:t>.</a:t>
                      </a:r>
                      <a:endParaRPr lang="en-GB" sz="1000" dirty="0">
                        <a:effectLst/>
                      </a:endParaRPr>
                    </a:p>
                    <a:p>
                      <a:pPr>
                        <a:spcBef>
                          <a:spcPts val="300"/>
                        </a:spcBef>
                        <a:spcAft>
                          <a:spcPts val="0"/>
                        </a:spcAft>
                      </a:pPr>
                      <a:r>
                        <a:rPr lang="en-US" sz="1000" dirty="0">
                          <a:effectLst/>
                        </a:rPr>
                        <a:t> </a:t>
                      </a:r>
                      <a:endParaRPr lang="en-GB" sz="1000" dirty="0">
                        <a:effectLst/>
                      </a:endParaRPr>
                    </a:p>
                    <a:p>
                      <a:pPr>
                        <a:spcBef>
                          <a:spcPts val="300"/>
                        </a:spcBef>
                        <a:spcAft>
                          <a:spcPts val="0"/>
                        </a:spcAft>
                      </a:pPr>
                      <a:r>
                        <a:rPr lang="en-US" sz="1000" dirty="0">
                          <a:effectLst/>
                        </a:rPr>
                        <a:t> </a:t>
                      </a:r>
                      <a:endParaRPr lang="en-GB" sz="1000" dirty="0">
                        <a:effectLst/>
                      </a:endParaRPr>
                    </a:p>
                    <a:p>
                      <a:pPr>
                        <a:spcBef>
                          <a:spcPts val="300"/>
                        </a:spcBef>
                        <a:spcAft>
                          <a:spcPts val="0"/>
                        </a:spcAft>
                      </a:pPr>
                      <a:r>
                        <a:rPr lang="en-US" sz="1000" dirty="0">
                          <a:effectLst/>
                        </a:rPr>
                        <a:t> </a:t>
                      </a:r>
                      <a:endParaRPr lang="en-GB" sz="1000" dirty="0">
                        <a:effectLst/>
                      </a:endParaRPr>
                    </a:p>
                    <a:p>
                      <a:pPr>
                        <a:spcBef>
                          <a:spcPts val="300"/>
                        </a:spcBef>
                        <a:spcAft>
                          <a:spcPts val="0"/>
                        </a:spcAft>
                      </a:pPr>
                      <a:r>
                        <a:rPr lang="en-US" sz="1000" dirty="0">
                          <a:effectLst/>
                        </a:rPr>
                        <a:t>t</a:t>
                      </a:r>
                      <a:endParaRPr lang="en-GB" sz="1000" dirty="0">
                        <a:effectLst/>
                      </a:endParaRPr>
                    </a:p>
                    <a:p>
                      <a:pPr>
                        <a:spcBef>
                          <a:spcPts val="300"/>
                        </a:spcBef>
                        <a:spcAft>
                          <a:spcPts val="0"/>
                        </a:spcAft>
                      </a:pPr>
                      <a:r>
                        <a:rPr lang="en-US" sz="1000" dirty="0">
                          <a:effectLst/>
                        </a:rPr>
                        <a:t> </a:t>
                      </a:r>
                      <a:endParaRPr lang="en-GB" sz="1000" dirty="0">
                        <a:effectLst/>
                      </a:endParaRPr>
                    </a:p>
                    <a:p>
                      <a:pPr>
                        <a:spcBef>
                          <a:spcPts val="300"/>
                        </a:spcBef>
                        <a:spcAft>
                          <a:spcPts val="0"/>
                        </a:spcAft>
                      </a:pPr>
                      <a:r>
                        <a:rPr lang="en-US" sz="1500" kern="1400" dirty="0">
                          <a:effectLst/>
                        </a:rPr>
                        <a:t> </a:t>
                      </a:r>
                      <a:endParaRPr lang="en-GB" sz="4400" kern="1400" dirty="0">
                        <a:solidFill>
                          <a:srgbClr val="323E4F"/>
                        </a:solidFill>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0" marR="43447" marT="0" marB="0"/>
                </a:tc>
                <a:extLst>
                  <a:ext uri="{0D108BD9-81ED-4DB2-BD59-A6C34878D82A}">
                    <a16:rowId xmlns:a16="http://schemas.microsoft.com/office/drawing/2014/main" val="3394480627"/>
                  </a:ext>
                </a:extLst>
              </a:tr>
            </a:tbl>
          </a:graphicData>
        </a:graphic>
      </p:graphicFrame>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4002" y="6057730"/>
            <a:ext cx="1488620" cy="148862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Savon</Template>
  <TotalTime>555</TotalTime>
  <Words>519</Words>
  <Application>Microsoft Office PowerPoint</Application>
  <PresentationFormat>Custom</PresentationFormat>
  <Paragraphs>55</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 Black</vt:lpstr>
      <vt:lpstr>Bahnschrift SemiBold</vt:lpstr>
      <vt:lpstr>Calibri</vt:lpstr>
      <vt:lpstr>Calibri Light</vt:lpstr>
      <vt:lpstr>Lucida Sans Unicode</vt:lpstr>
      <vt:lpstr>Times New Roman</vt:lpstr>
      <vt:lpstr>Verdana</vt:lpstr>
      <vt:lpstr>Wingdings 2</vt:lpstr>
      <vt:lpstr>Wingdings 3</vt:lpstr>
      <vt:lpstr>Concourse</vt:lpstr>
      <vt:lpstr>MA PUSHPA’S  KITCHEN  HOME COOKING DEMONSTRATIONS    </vt:lpstr>
      <vt:lpstr>MA                                                                     PUSHPA’S                                                           KITCHEN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MA PUSHPA’S                                                          PUSHPA’S KITC HEN                                                           KITCHEN</dc:title>
  <dc:creator>Rita</dc:creator>
  <cp:lastModifiedBy>Slough Sales</cp:lastModifiedBy>
  <cp:revision>55</cp:revision>
  <cp:lastPrinted>2018-08-24T11:39:17Z</cp:lastPrinted>
  <dcterms:created xsi:type="dcterms:W3CDTF">2015-08-11T18:07:29Z</dcterms:created>
  <dcterms:modified xsi:type="dcterms:W3CDTF">2018-08-24T16:33:36Z</dcterms:modified>
</cp:coreProperties>
</file>